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AD9C05-1534-4A3A-AA45-985310A50E2E}">
  <a:tblStyle styleId="{CEAD9C05-1534-4A3A-AA45-985310A50E2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a0f17a4b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a0f17a4b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c7d76b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ec7d76b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 Demo Day!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A02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00" name="Google Shape;100;p17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</a:t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2023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4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79" name="Google Shape;79;p14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{CEAD9C05-1534-4A3A-AA45-985310A50E2E}</a:tableStyleId>
              </a:tblPr>
              <a:tblGrid>
                <a:gridCol w="640625"/>
                <a:gridCol w="3657050"/>
                <a:gridCol w="4297700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#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Project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Industry Partner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Apache Pulsar UI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RBI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 Search Meta Data Hub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GRAU DATA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QAchat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QAware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Kubernetes Inventory Taker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Icinga / Netways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 Sandbox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QDAcity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94" name="Google Shape;94;p16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{CEAD9C05-1534-4A3A-AA45-985310A50E2E}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Introduction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10:25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One slide summary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10:55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11:15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11:35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20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Teams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Demo rooms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11:55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5 min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Riehle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Conclusions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Main room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